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71" autoAdjust="0"/>
    <p:restoredTop sz="95807" autoAdjust="0"/>
  </p:normalViewPr>
  <p:slideViewPr>
    <p:cSldViewPr snapToGrid="0" snapToObjects="1">
      <p:cViewPr varScale="1">
        <p:scale>
          <a:sx n="127" d="100"/>
          <a:sy n="127" d="100"/>
        </p:scale>
        <p:origin x="44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18.07.21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18.07.21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18.07.21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18.07.21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18.07.21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18.07.21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18.07.21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18.07.21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18.07.21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18.07.21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48B3DF-7855-499B-97BA-CA0CFDC9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</p:spPr>
        <p:txBody>
          <a:bodyPr/>
          <a:lstStyle/>
          <a:p>
            <a:pPr algn="ctr"/>
            <a:r>
              <a:rPr lang="en-US" dirty="0"/>
              <a:t>COMUNICATION MODULE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1B680DF-5CA6-4E46-8CF6-66AF105E9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2863" y="2021181"/>
            <a:ext cx="5196182" cy="4104983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1ADB6-9405-054F-94DE-42E2D37AC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FF8CB1-A472-480D-BCA1-90B3EE077451}" type="datetime1">
              <a:rPr lang="de-DE" smtClean="0"/>
              <a:pPr>
                <a:spcAft>
                  <a:spcPts val="600"/>
                </a:spcAft>
              </a:pPr>
              <a:t>18.07.21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E5EEB-7F18-1146-A0AE-3AA95BE40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8766D51-1E13-450F-BE83-62827001B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82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A9FE366-0E0F-4A13-AD19-715AA672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</p:spPr>
        <p:txBody>
          <a:bodyPr/>
          <a:lstStyle/>
          <a:p>
            <a:pPr algn="ctr"/>
            <a:r>
              <a:rPr lang="en-US" dirty="0"/>
              <a:t>Interface and </a:t>
            </a:r>
            <a:r>
              <a:rPr lang="en-US" dirty="0" err="1"/>
              <a:t>Taskhandlers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1B5B92-81AE-4B48-97F5-8733C10B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4" y="2021181"/>
            <a:ext cx="8972641" cy="4104983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4DF0952-08A3-41CF-B24E-D9E0E6977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</p:spPr>
        <p:txBody>
          <a:bodyPr/>
          <a:lstStyle/>
          <a:p>
            <a:pPr>
              <a:spcAft>
                <a:spcPts val="600"/>
              </a:spcAft>
            </a:pPr>
            <a:fld id="{0EFF8CB1-A472-480D-BCA1-90B3EE077451}" type="datetime1">
              <a:rPr lang="de-DE" smtClean="0"/>
              <a:pPr>
                <a:spcAft>
                  <a:spcPts val="600"/>
                </a:spcAft>
              </a:pPr>
              <a:t>18.07.21</a:t>
            </a:fld>
            <a:endParaRPr lang="de-DE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9F29988-57D4-4416-A93C-E36425DCE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</p:spPr>
        <p:txBody>
          <a:bodyPr/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9B20CE73-43FA-4462-B02E-FBDB1E27E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2CF2705-C18C-4C14-88F9-B153C1B7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</p:spPr>
        <p:txBody>
          <a:bodyPr/>
          <a:lstStyle/>
          <a:p>
            <a:pPr algn="ctr"/>
            <a:r>
              <a:rPr lang="en-US" dirty="0"/>
              <a:t>CREATING TASKS AND PRIORITIES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C105E85-C244-2D48-AD36-5A03FBD70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186" b="6167"/>
          <a:stretch/>
        </p:blipFill>
        <p:spPr>
          <a:xfrm>
            <a:off x="864000" y="2021181"/>
            <a:ext cx="10233909" cy="4104983"/>
          </a:xfrm>
          <a:noFill/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038FC8-964D-4DE3-8EA3-4D6FD235CB42}" type="datetime1">
              <a:rPr lang="de-DE" smtClean="0"/>
              <a:pPr>
                <a:spcAft>
                  <a:spcPts val="600"/>
                </a:spcAft>
              </a:pPr>
              <a:t>18.07.21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7973DAF-9F0B-4464-9512-9890608E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4CA5155-044E-494F-8ADA-B75B2C92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</p:spPr>
        <p:txBody>
          <a:bodyPr/>
          <a:lstStyle/>
          <a:p>
            <a:pPr algn="ctr"/>
            <a:r>
              <a:rPr lang="en-US" dirty="0"/>
              <a:t>SIMULATION VIDEO</a:t>
            </a:r>
          </a:p>
        </p:txBody>
      </p:sp>
      <p:pic>
        <p:nvPicPr>
          <p:cNvPr id="7" name="Simulation" descr="Simulation">
            <a:hlinkClick r:id="" action="ppaction://media"/>
            <a:extLst>
              <a:ext uri="{FF2B5EF4-FFF2-40B4-BE49-F238E27FC236}">
                <a16:creationId xmlns:a16="http://schemas.microsoft.com/office/drawing/2014/main" id="{FD655E93-7663-C242-BE8D-A9252AE120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38" y="2020888"/>
            <a:ext cx="8210550" cy="4105275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5F48C-556B-FB42-B417-546420E85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FF8CB1-A472-480D-BCA1-90B3EE077451}" type="datetime1">
              <a:rPr lang="de-DE" smtClean="0"/>
              <a:pPr>
                <a:spcAft>
                  <a:spcPts val="600"/>
                </a:spcAft>
              </a:pPr>
              <a:t>18.07.21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3AC87-288A-BA4A-937F-F2DBF7C20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E1CCD-89A0-CC45-BF3E-2A331A7F0490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5D971C2-02D1-4041-A388-BA7A750F4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98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Office-Design</Template>
  <TotalTime>4</TotalTime>
  <Words>19</Words>
  <Application>Microsoft Macintosh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Source Sans Pro</vt:lpstr>
      <vt:lpstr>Office-Design</vt:lpstr>
      <vt:lpstr>COMUNICATION MODULE</vt:lpstr>
      <vt:lpstr>Interface and Taskhandlers</vt:lpstr>
      <vt:lpstr>CREATING TASKS AND PRIORITIES</vt:lpstr>
      <vt:lpstr>SIMULATION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CABEZAS</dc:creator>
  <cp:lastModifiedBy>LUIS CABEZAS</cp:lastModifiedBy>
  <cp:revision>2</cp:revision>
  <dcterms:created xsi:type="dcterms:W3CDTF">2021-07-18T14:51:04Z</dcterms:created>
  <dcterms:modified xsi:type="dcterms:W3CDTF">2021-07-18T14:55:37Z</dcterms:modified>
</cp:coreProperties>
</file>